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7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13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434" y="1911606"/>
            <a:ext cx="9102725" cy="2421464"/>
          </a:xfrm>
        </p:spPr>
        <p:txBody>
          <a:bodyPr anchor="t"/>
          <a:lstStyle/>
          <a:p>
            <a:pPr algn="ctr"/>
            <a:r>
              <a:rPr lang="en-US" b="1" dirty="0" err="1" smtClean="0"/>
              <a:t>Podstawy</a:t>
            </a:r>
            <a:r>
              <a:rPr lang="en-US" b="1" dirty="0" smtClean="0"/>
              <a:t> </a:t>
            </a:r>
            <a:r>
              <a:rPr lang="en-US" b="1" dirty="0" err="1" smtClean="0"/>
              <a:t>nauk</a:t>
            </a:r>
            <a:r>
              <a:rPr lang="en-US" b="1" dirty="0" smtClean="0"/>
              <a:t> </a:t>
            </a:r>
            <a:r>
              <a:rPr lang="en-US" b="1" dirty="0" err="1" smtClean="0"/>
              <a:t>przyrodniczych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matematyka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3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42" y="404584"/>
            <a:ext cx="10131425" cy="145626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+mn-lt"/>
              </a:rPr>
              <a:t>PROWADZĄCY</a:t>
            </a:r>
            <a:endParaRPr lang="en-US" sz="44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09" y="1992901"/>
            <a:ext cx="4332513" cy="364913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Dr </a:t>
            </a:r>
            <a:r>
              <a:rPr lang="en-US" sz="3200" dirty="0" err="1" smtClean="0"/>
              <a:t>Katarzyna</a:t>
            </a:r>
            <a:r>
              <a:rPr lang="en-US" sz="3200" dirty="0" smtClean="0"/>
              <a:t> </a:t>
            </a:r>
            <a:r>
              <a:rPr lang="en-US" sz="3200" dirty="0" err="1" smtClean="0"/>
              <a:t>Kluzek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KOORDYNATOR</a:t>
            </a:r>
            <a:endParaRPr lang="en-US" sz="3200" dirty="0" smtClean="0"/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 err="1" smtClean="0"/>
              <a:t>Zakład</a:t>
            </a:r>
            <a:r>
              <a:rPr lang="en-US" dirty="0" smtClean="0"/>
              <a:t> </a:t>
            </a:r>
            <a:r>
              <a:rPr lang="en-US" dirty="0" err="1"/>
              <a:t>Genetyki</a:t>
            </a:r>
            <a:r>
              <a:rPr lang="en-US" dirty="0"/>
              <a:t> </a:t>
            </a:r>
            <a:r>
              <a:rPr lang="en-US" dirty="0" err="1"/>
              <a:t>Molekularnej</a:t>
            </a:r>
            <a:r>
              <a:rPr lang="en-US" dirty="0"/>
              <a:t> </a:t>
            </a:r>
            <a:r>
              <a:rPr lang="en-US" dirty="0" err="1"/>
              <a:t>Człowieka</a:t>
            </a:r>
            <a:endParaRPr lang="en-US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tel. 61 829 58 33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 err="1"/>
              <a:t>katarzyna.kluzek@amu.edu.pl</a:t>
            </a:r>
            <a:endParaRPr lang="en-US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 err="1"/>
              <a:t>Pokój</a:t>
            </a:r>
            <a:r>
              <a:rPr lang="en-US" dirty="0"/>
              <a:t> 1.117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http://</a:t>
            </a:r>
            <a:r>
              <a:rPr lang="en-US" dirty="0" err="1"/>
              <a:t>dhmg.amu.edu.pl</a:t>
            </a:r>
            <a:r>
              <a:rPr lang="en-US" dirty="0"/>
              <a:t>/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87644" y="1482156"/>
            <a:ext cx="481060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smtClean="0"/>
              <a:t>Prof</a:t>
            </a:r>
            <a:r>
              <a:rPr lang="en-US" sz="3200" dirty="0"/>
              <a:t>. </a:t>
            </a:r>
            <a:r>
              <a:rPr lang="en-US" sz="3200" dirty="0" err="1"/>
              <a:t>Zygmunt</a:t>
            </a:r>
            <a:r>
              <a:rPr lang="en-US" sz="3200" dirty="0"/>
              <a:t> </a:t>
            </a:r>
            <a:r>
              <a:rPr lang="en-US" sz="3200" dirty="0" err="1" smtClean="0"/>
              <a:t>Kaczmarek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1341"/>
            <a:ext cx="10131425" cy="1456267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+mn-lt"/>
              </a:rPr>
              <a:t>Zagadnienia</a:t>
            </a:r>
            <a:endParaRPr lang="en-US" sz="44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599268"/>
            <a:ext cx="10131425" cy="2134098"/>
          </a:xfrm>
        </p:spPr>
        <p:txBody>
          <a:bodyPr anchor="t"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 smtClean="0"/>
              <a:t>ZBIORY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 smtClean="0"/>
              <a:t>FUNKCJE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 smtClean="0"/>
              <a:t>KOMBINATORYKA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600" dirty="0" smtClean="0"/>
              <a:t>RACHUNEK PRAWDOPODOBIEŃSTWA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4285" y="5595257"/>
            <a:ext cx="1138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Materiały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z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zajęć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będą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dostępne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pod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koniec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tego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tygodnia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na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stronie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dhmg.amu.edu.pl w </a:t>
            </a:r>
            <a:r>
              <a:rPr lang="en-US" sz="2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zakładce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Teaching</a:t>
            </a: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3072"/>
            <a:ext cx="10131425" cy="145626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+mn-lt"/>
              </a:rPr>
              <a:t>ZASADY</a:t>
            </a:r>
            <a:endParaRPr lang="en-US" sz="44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0109"/>
            <a:ext cx="10811434" cy="4527673"/>
          </a:xfrm>
        </p:spPr>
        <p:txBody>
          <a:bodyPr anchor="t">
            <a:no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600" dirty="0" smtClean="0">
                <a:latin typeface="+mj-lt"/>
              </a:rPr>
              <a:t>Obecność na wszystkich zajęciach jest obowiązkowa.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600" dirty="0" smtClean="0">
                <a:latin typeface="+mj-lt"/>
              </a:rPr>
              <a:t>Nieobecność usprawiedliwia tylko zwolnienie lekarskie.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600" dirty="0" smtClean="0">
                <a:latin typeface="+mj-lt"/>
              </a:rPr>
              <a:t>Spóźnienie powyżej 20 min. będzie traktowane jako nieobecność.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600" dirty="0" smtClean="0">
                <a:latin typeface="+mj-lt"/>
              </a:rPr>
              <a:t> W trakcie zajęć komórki powinny być wyłączone.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600" dirty="0" smtClean="0">
                <a:latin typeface="+mj-lt"/>
              </a:rPr>
              <a:t>Zamiana grup jest niemożliwa.</a:t>
            </a:r>
            <a:endParaRPr lang="pl-PL" sz="3600" dirty="0">
              <a:latin typeface="+mj-lt"/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600" dirty="0" smtClean="0">
                <a:latin typeface="+mj-lt"/>
              </a:rPr>
              <a:t>Wyjątkowe sytuacje np. indywidualny tok, studia na dwóch kierunkach </a:t>
            </a:r>
            <a:r>
              <a:rPr lang="mr-IN" sz="3600" dirty="0" smtClean="0">
                <a:latin typeface="+mj-lt"/>
              </a:rPr>
              <a:t>–</a:t>
            </a:r>
            <a:r>
              <a:rPr lang="pl-PL" sz="3600" dirty="0" smtClean="0">
                <a:latin typeface="+mj-lt"/>
              </a:rPr>
              <a:t> zgłaszanie na pierwszych zajęciach jeśli wymaga np. zamiany grup.</a:t>
            </a:r>
          </a:p>
        </p:txBody>
      </p:sp>
    </p:spTree>
    <p:extLst>
      <p:ext uri="{BB962C8B-B14F-4D97-AF65-F5344CB8AC3E}">
        <p14:creationId xmlns:p14="http://schemas.microsoft.com/office/powerpoint/2010/main" val="2254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+mn-lt"/>
              </a:rPr>
              <a:t>ZALICZENIE KOŃCOWE</a:t>
            </a:r>
            <a:endParaRPr lang="en-US" sz="44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6504"/>
            <a:ext cx="10131425" cy="1475191"/>
          </a:xfrm>
        </p:spPr>
        <p:txBody>
          <a:bodyPr anchor="t">
            <a:noAutofit/>
          </a:bodyPr>
          <a:lstStyle/>
          <a:p>
            <a:pPr defTabSz="914400">
              <a:spcAft>
                <a:spcPts val="0"/>
              </a:spcAft>
              <a:buClrTx/>
              <a:buSzTx/>
            </a:pPr>
            <a:r>
              <a:rPr lang="en-US" sz="3600" dirty="0" smtClean="0"/>
              <a:t>Test </a:t>
            </a:r>
            <a:r>
              <a:rPr lang="en-US" sz="3600" dirty="0" err="1" smtClean="0"/>
              <a:t>jednokrotnego</a:t>
            </a:r>
            <a:r>
              <a:rPr lang="en-US" sz="3600" dirty="0" smtClean="0"/>
              <a:t> </a:t>
            </a:r>
            <a:r>
              <a:rPr lang="en-US" sz="3600" dirty="0" err="1" smtClean="0"/>
              <a:t>wyboru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zakończeniu</a:t>
            </a:r>
            <a:r>
              <a:rPr lang="en-US" sz="3600" dirty="0" smtClean="0"/>
              <a:t> </a:t>
            </a:r>
            <a:r>
              <a:rPr lang="en-US" sz="3600" dirty="0" err="1" smtClean="0"/>
              <a:t>zajęć</a:t>
            </a:r>
            <a:r>
              <a:rPr lang="en-US" sz="3600" dirty="0" smtClean="0"/>
              <a:t>.</a:t>
            </a:r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sz="3600" dirty="0" smtClean="0"/>
              <a:t>Test w </a:t>
            </a:r>
            <a:r>
              <a:rPr lang="en-US" sz="3600" dirty="0" err="1" smtClean="0"/>
              <a:t>terminie</a:t>
            </a:r>
            <a:r>
              <a:rPr lang="en-US" sz="3600" dirty="0" smtClean="0"/>
              <a:t> </a:t>
            </a:r>
            <a:r>
              <a:rPr lang="en-US" sz="3600" dirty="0" err="1" smtClean="0"/>
              <a:t>tydzień</a:t>
            </a:r>
            <a:r>
              <a:rPr lang="en-US" sz="3600" dirty="0" smtClean="0"/>
              <a:t> </a:t>
            </a:r>
            <a:r>
              <a:rPr lang="en-US" sz="3600" dirty="0" err="1" smtClean="0"/>
              <a:t>lub</a:t>
            </a:r>
            <a:r>
              <a:rPr lang="en-US" sz="3600" dirty="0" smtClean="0"/>
              <a:t> </a:t>
            </a:r>
            <a:r>
              <a:rPr lang="en-US" sz="3600" dirty="0" err="1" smtClean="0"/>
              <a:t>dwa</a:t>
            </a:r>
            <a:r>
              <a:rPr lang="en-US" sz="3600" dirty="0" smtClean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 smtClean="0"/>
              <a:t>ukończeniu</a:t>
            </a:r>
            <a:r>
              <a:rPr lang="en-US" sz="3600" dirty="0" smtClean="0"/>
              <a:t> </a:t>
            </a:r>
            <a:r>
              <a:rPr lang="en-US" sz="3600" dirty="0" err="1" smtClean="0"/>
              <a:t>zajęć</a:t>
            </a:r>
            <a:r>
              <a:rPr lang="en-US" sz="3600" dirty="0" smtClean="0"/>
              <a:t>, </a:t>
            </a:r>
            <a:r>
              <a:rPr lang="en-US" sz="3600" dirty="0" err="1" smtClean="0"/>
              <a:t>dla</a:t>
            </a:r>
            <a:r>
              <a:rPr lang="en-US" sz="3600" dirty="0" smtClean="0"/>
              <a:t> </a:t>
            </a:r>
            <a:r>
              <a:rPr lang="en-US" sz="3600" dirty="0" err="1" smtClean="0"/>
              <a:t>całego</a:t>
            </a:r>
            <a:r>
              <a:rPr lang="en-US" sz="3600" dirty="0" smtClean="0"/>
              <a:t> </a:t>
            </a:r>
            <a:r>
              <a:rPr lang="en-US" sz="3600" dirty="0" err="1" smtClean="0"/>
              <a:t>kierunku</a:t>
            </a:r>
            <a:r>
              <a:rPr lang="en-US" sz="3600" dirty="0" smtClean="0"/>
              <a:t>.</a:t>
            </a:r>
          </a:p>
          <a:p>
            <a:pPr defTabSz="914400">
              <a:spcAft>
                <a:spcPts val="0"/>
              </a:spcAft>
              <a:buClrTx/>
              <a:buSzTx/>
            </a:pPr>
            <a:r>
              <a:rPr lang="en-US" sz="3600" dirty="0" err="1" smtClean="0"/>
              <a:t>Obowiązkowa</a:t>
            </a:r>
            <a:r>
              <a:rPr lang="en-US" sz="3600" dirty="0" smtClean="0"/>
              <a:t> </a:t>
            </a:r>
            <a:r>
              <a:rPr lang="en-US" sz="3600" dirty="0" err="1" smtClean="0"/>
              <a:t>obecność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wszystkich</a:t>
            </a:r>
            <a:r>
              <a:rPr lang="en-US" sz="3600" dirty="0" smtClean="0"/>
              <a:t> </a:t>
            </a:r>
            <a:r>
              <a:rPr lang="en-US" sz="3600" dirty="0" err="1" smtClean="0"/>
              <a:t>zajęciach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85</TotalTime>
  <Words>140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Mangal</vt:lpstr>
      <vt:lpstr>Celestial</vt:lpstr>
      <vt:lpstr>Podstawy nauk przyrodniczych matematyka 2019</vt:lpstr>
      <vt:lpstr>PROWADZĄCY</vt:lpstr>
      <vt:lpstr>Zagadnienia</vt:lpstr>
      <vt:lpstr>ZASADY</vt:lpstr>
      <vt:lpstr>ZALICZENIE KOŃCOWE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nauk przyrodniczych matematyka 2017-2018</dc:title>
  <dc:creator>Malgorzata Szelag</dc:creator>
  <cp:lastModifiedBy>KasiaK</cp:lastModifiedBy>
  <cp:revision>15</cp:revision>
  <dcterms:created xsi:type="dcterms:W3CDTF">2017-10-07T20:07:09Z</dcterms:created>
  <dcterms:modified xsi:type="dcterms:W3CDTF">2019-10-03T05:35:07Z</dcterms:modified>
</cp:coreProperties>
</file>